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scitech-scity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FareRx SciTech Scity 2026</dc:title>
  <dc:subject>Healthcare Innovation Engine Roundtable, September 22, 2026</dc:subject>
  <dc:creator>FareRx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